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unito-bold.fntdata"/><Relationship Id="rId10" Type="http://schemas.openxmlformats.org/officeDocument/2006/relationships/slide" Target="slides/slide5.xml"/><Relationship Id="rId21" Type="http://schemas.openxmlformats.org/officeDocument/2006/relationships/font" Target="fonts/Nunito-regular.fntdata"/><Relationship Id="rId13" Type="http://schemas.openxmlformats.org/officeDocument/2006/relationships/slide" Target="slides/slide8.xml"/><Relationship Id="rId24" Type="http://schemas.openxmlformats.org/officeDocument/2006/relationships/font" Target="fonts/Nunito-boldItalic.fntdata"/><Relationship Id="rId12" Type="http://schemas.openxmlformats.org/officeDocument/2006/relationships/slide" Target="slides/slide7.xml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0f7ec20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c0f7ec20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c0f7ec20d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c0f7ec20d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0f7ec20d_0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0f7ec20d_0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player doesn’t go through the checkpoint they can’t finish the game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c0ae9aa13_1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c0ae9aa13_1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c0f7ec20d_0_1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c0f7ec20d_0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0ae9aa13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c0ae9aa13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c0ae9aa13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c0ae9aa13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c0f7ec20d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c0f7ec20d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c0f7ec20d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c0f7ec20d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c0f7ec20d_0_1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c0f7ec20d_0_1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c0ae9aa13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c0ae9aa13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c0ae9aa13_1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c0ae9aa13_1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c0ae9aa13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c0ae9aa13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c0ae9aa13_1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c0ae9aa13_1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c0f7ec20d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c0f7ec20d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1594800" y="361775"/>
            <a:ext cx="5954400" cy="20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Campus Racing 2.5D</a:t>
            </a:r>
            <a:endParaRPr b="1" sz="7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 txBox="1"/>
          <p:nvPr>
            <p:ph idx="4294967295" type="subTitle"/>
          </p:nvPr>
        </p:nvSpPr>
        <p:spPr>
          <a:xfrm>
            <a:off x="5289500" y="4546425"/>
            <a:ext cx="39432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Amani, Andi, Hao, Jordan</a:t>
            </a:r>
            <a:endParaRPr b="1" sz="2800"/>
          </a:p>
          <a:p>
            <a:pPr indent="457200" lvl="0" marL="3200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ctrTitle"/>
          </p:nvPr>
        </p:nvSpPr>
        <p:spPr>
          <a:xfrm>
            <a:off x="3118650" y="217725"/>
            <a:ext cx="2906700" cy="6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Map</a:t>
            </a:r>
            <a:r>
              <a:rPr lang="en" sz="4000"/>
              <a:t> </a:t>
            </a:r>
            <a:r>
              <a:rPr lang="en" sz="4000"/>
              <a:t>Design</a:t>
            </a:r>
            <a:endParaRPr sz="4000"/>
          </a:p>
        </p:txBody>
      </p:sp>
      <p:sp>
        <p:nvSpPr>
          <p:cNvPr id="190" name="Google Shape;190;p22"/>
          <p:cNvSpPr txBox="1"/>
          <p:nvPr>
            <p:ph idx="1" type="subTitle"/>
          </p:nvPr>
        </p:nvSpPr>
        <p:spPr>
          <a:xfrm>
            <a:off x="3081150" y="887025"/>
            <a:ext cx="2981700" cy="3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Track is based on UMASS Dartmouth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added 3D models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Class Buildings,  Dorms, Billboards, Windmill, and a Flag!</a:t>
            </a:r>
            <a:endParaRPr sz="2400"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25" y="1400200"/>
            <a:ext cx="2618325" cy="22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500" y="1065100"/>
            <a:ext cx="23144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ctrTitle"/>
          </p:nvPr>
        </p:nvSpPr>
        <p:spPr>
          <a:xfrm>
            <a:off x="2243850" y="230950"/>
            <a:ext cx="4656300" cy="7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Checkpoints and </a:t>
            </a:r>
            <a:r>
              <a:rPr lang="en" sz="3600"/>
              <a:t>Coins</a:t>
            </a:r>
            <a:endParaRPr sz="3600"/>
          </a:p>
        </p:txBody>
      </p:sp>
      <p:sp>
        <p:nvSpPr>
          <p:cNvPr id="198" name="Google Shape;198;p23"/>
          <p:cNvSpPr txBox="1"/>
          <p:nvPr>
            <p:ph idx="1" type="subTitle"/>
          </p:nvPr>
        </p:nvSpPr>
        <p:spPr>
          <a:xfrm>
            <a:off x="545625" y="1066350"/>
            <a:ext cx="47763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There are visible checkpoints on the track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The red arch indicates where each checkpoint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There are 100 coins on the map to be collected while racing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Each coin are floating and spinning in the air</a:t>
            </a:r>
            <a:endParaRPr sz="2400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925" y="1554325"/>
            <a:ext cx="3434725" cy="20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ctrTitle"/>
          </p:nvPr>
        </p:nvSpPr>
        <p:spPr>
          <a:xfrm>
            <a:off x="3683102" y="252980"/>
            <a:ext cx="1777800" cy="6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Assets</a:t>
            </a:r>
            <a:endParaRPr sz="3600"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50" y="1167812"/>
            <a:ext cx="2603675" cy="28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>
            <p:ph idx="1" type="subTitle"/>
          </p:nvPr>
        </p:nvSpPr>
        <p:spPr>
          <a:xfrm>
            <a:off x="3507150" y="1391700"/>
            <a:ext cx="5056200" cy="23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High quality models were chosen from the asset store to match the 3D design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few custom models were made using Unity’s primitives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ctrTitle"/>
          </p:nvPr>
        </p:nvSpPr>
        <p:spPr>
          <a:xfrm>
            <a:off x="1858703" y="2771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Collision</a:t>
            </a:r>
            <a:endParaRPr sz="3600"/>
          </a:p>
        </p:txBody>
      </p:sp>
      <p:sp>
        <p:nvSpPr>
          <p:cNvPr id="212" name="Google Shape;212;p2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/>
          </a:p>
        </p:txBody>
      </p:sp>
      <p:sp>
        <p:nvSpPr>
          <p:cNvPr id="214" name="Google Shape;214;p25"/>
          <p:cNvSpPr txBox="1"/>
          <p:nvPr>
            <p:ph idx="1" type="subTitle"/>
          </p:nvPr>
        </p:nvSpPr>
        <p:spPr>
          <a:xfrm>
            <a:off x="466900" y="1250400"/>
            <a:ext cx="2943900" cy="26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Different colliders were used depending on the details required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Trees: boxes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Pole: mesh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Buildings: mix</a:t>
            </a:r>
            <a:endParaRPr sz="2400"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850" y="1658675"/>
            <a:ext cx="1362475" cy="18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800" y="1658663"/>
            <a:ext cx="3717325" cy="18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ctrTitle"/>
          </p:nvPr>
        </p:nvSpPr>
        <p:spPr>
          <a:xfrm>
            <a:off x="1804950" y="581075"/>
            <a:ext cx="5534100" cy="7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Features we just couldn’t implement</a:t>
            </a:r>
            <a:endParaRPr sz="2800">
              <a:solidFill>
                <a:srgbClr val="AF7B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6"/>
          <p:cNvSpPr txBox="1"/>
          <p:nvPr>
            <p:ph idx="1" type="subTitle"/>
          </p:nvPr>
        </p:nvSpPr>
        <p:spPr>
          <a:xfrm>
            <a:off x="1891350" y="1524150"/>
            <a:ext cx="5361300" cy="20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AF7B51"/>
                </a:solidFill>
              </a:rPr>
              <a:t>3 more tracks of all UMASS Colleges</a:t>
            </a:r>
            <a:endParaRPr sz="2400">
              <a:solidFill>
                <a:srgbClr val="AF7B5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AF7B51"/>
                </a:solidFill>
              </a:rPr>
              <a:t>Multiplayer/Bots</a:t>
            </a:r>
            <a:endParaRPr sz="2400">
              <a:solidFill>
                <a:srgbClr val="AF7B5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AF7B51"/>
                </a:solidFill>
              </a:rPr>
              <a:t>Player Customized Cars</a:t>
            </a:r>
            <a:endParaRPr sz="2400">
              <a:solidFill>
                <a:srgbClr val="AF7B5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AF7B51"/>
                </a:solidFill>
              </a:rPr>
              <a:t>Detailed paths on campus</a:t>
            </a:r>
            <a:endParaRPr sz="2400">
              <a:solidFill>
                <a:srgbClr val="AF7B5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AF7B51"/>
                </a:solidFill>
              </a:rPr>
              <a:t>Radio tower</a:t>
            </a:r>
            <a:endParaRPr sz="2400">
              <a:solidFill>
                <a:srgbClr val="AF7B5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ctrTitle"/>
          </p:nvPr>
        </p:nvSpPr>
        <p:spPr>
          <a:xfrm>
            <a:off x="3538052" y="209655"/>
            <a:ext cx="20679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AF7B51"/>
                </a:solidFill>
              </a:rPr>
              <a:t>Demo</a:t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888" y="916758"/>
            <a:ext cx="3909032" cy="339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ctrTitle"/>
          </p:nvPr>
        </p:nvSpPr>
        <p:spPr>
          <a:xfrm>
            <a:off x="3144600" y="473800"/>
            <a:ext cx="28548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1897050" y="1552500"/>
            <a:ext cx="5349900" cy="20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45F06"/>
                </a:solidFill>
              </a:rPr>
              <a:t>In this project, we decided to stick with the racing category as our main game idea. We used the map and car models which we created in project 1 and improved them in this game. W</a:t>
            </a:r>
            <a:r>
              <a:rPr lang="en" sz="1400">
                <a:solidFill>
                  <a:srgbClr val="B45F06"/>
                </a:solidFill>
              </a:rPr>
              <a:t>e modified the controller and inserted a lot of new building models on the map to give a better gaming/racing experience to our players and to satisfy their requirements and expectations when they hear Campus Racing 2.5D!</a:t>
            </a:r>
            <a:endParaRPr sz="14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ctrTitle"/>
          </p:nvPr>
        </p:nvSpPr>
        <p:spPr>
          <a:xfrm>
            <a:off x="1675350" y="596675"/>
            <a:ext cx="57933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Car’s Movement and Controller</a:t>
            </a:r>
            <a:endParaRPr sz="3000"/>
          </a:p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1798800" y="1161025"/>
            <a:ext cx="55464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used </a:t>
            </a:r>
            <a:r>
              <a:rPr lang="en"/>
              <a:t>keyboard controls instead of the trackpad/mouse controls 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W:</a:t>
            </a:r>
            <a:r>
              <a:rPr lang="en"/>
              <a:t> accelerate forward, S: Reverse, A: Left turn, D: Right turn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Design Rule: To implement car’s acceleration and </a:t>
            </a:r>
            <a:r>
              <a:rPr lang="en"/>
              <a:t>handling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800" y="2338500"/>
            <a:ext cx="5546399" cy="24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ctrTitle"/>
          </p:nvPr>
        </p:nvSpPr>
        <p:spPr>
          <a:xfrm>
            <a:off x="3599250" y="208050"/>
            <a:ext cx="1945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Camera</a:t>
            </a:r>
            <a:endParaRPr sz="3000"/>
          </a:p>
        </p:txBody>
      </p:sp>
      <p:sp>
        <p:nvSpPr>
          <p:cNvPr id="148" name="Google Shape;148;p16"/>
          <p:cNvSpPr txBox="1"/>
          <p:nvPr>
            <p:ph idx="1" type="subTitle"/>
          </p:nvPr>
        </p:nvSpPr>
        <p:spPr>
          <a:xfrm>
            <a:off x="1172850" y="913275"/>
            <a:ext cx="6798300" cy="13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</a:t>
            </a:r>
            <a:r>
              <a:rPr lang="en"/>
              <a:t>reate a new camera to replace the top-down camera for tracking car’s movement in real-time</a:t>
            </a:r>
            <a:r>
              <a:rPr lang="en"/>
              <a:t>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Camera can change its angle and position immediately when the car takes  any turn.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Design Rule: To provide a better driving perspective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525" y="2298275"/>
            <a:ext cx="5680925" cy="23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ctrTitle"/>
          </p:nvPr>
        </p:nvSpPr>
        <p:spPr>
          <a:xfrm>
            <a:off x="1941400" y="-54248"/>
            <a:ext cx="53613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Menu</a:t>
            </a:r>
            <a:endParaRPr/>
          </a:p>
        </p:txBody>
      </p:sp>
      <p:sp>
        <p:nvSpPr>
          <p:cNvPr id="155" name="Google Shape;155;p17"/>
          <p:cNvSpPr txBox="1"/>
          <p:nvPr>
            <p:ph idx="1" type="subTitle"/>
          </p:nvPr>
        </p:nvSpPr>
        <p:spPr>
          <a:xfrm>
            <a:off x="6053775" y="1755350"/>
            <a:ext cx="2775900" cy="17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is the main menu of the game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Includes: Options and Controls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Quit button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75" y="1043750"/>
            <a:ext cx="5578024" cy="320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ctrTitle"/>
          </p:nvPr>
        </p:nvSpPr>
        <p:spPr>
          <a:xfrm>
            <a:off x="1941400" y="-54248"/>
            <a:ext cx="53613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Menu</a:t>
            </a:r>
            <a:endParaRPr/>
          </a:p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>
            <a:off x="5876375" y="1928850"/>
            <a:ext cx="28968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Options Menu contains: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Master Volume Slide</a:t>
            </a:r>
            <a:r>
              <a:rPr lang="en" sz="1800"/>
              <a:t>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Resolution CheckBoxes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Back Button</a:t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75" y="1096375"/>
            <a:ext cx="5361298" cy="321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idx="1" type="subTitle"/>
          </p:nvPr>
        </p:nvSpPr>
        <p:spPr>
          <a:xfrm>
            <a:off x="6021500" y="1563600"/>
            <a:ext cx="2775900" cy="20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game controls to help the user figure out how to play.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Cheats: Press U to boost!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Drive with W A S D or Arrow Keys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25" y="907163"/>
            <a:ext cx="5541673" cy="332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>
            <p:ph type="ctrTitle"/>
          </p:nvPr>
        </p:nvSpPr>
        <p:spPr>
          <a:xfrm>
            <a:off x="1941400" y="-54248"/>
            <a:ext cx="53613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Menu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5392500" y="2047200"/>
            <a:ext cx="31065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Pause menu to be able to: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Resume the game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Quit the game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 txBox="1"/>
          <p:nvPr>
            <p:ph type="ctrTitle"/>
          </p:nvPr>
        </p:nvSpPr>
        <p:spPr>
          <a:xfrm>
            <a:off x="1941400" y="-54248"/>
            <a:ext cx="5361300" cy="1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</a:t>
            </a:r>
            <a:r>
              <a:rPr lang="en"/>
              <a:t> Menu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75" y="790437"/>
            <a:ext cx="4080900" cy="35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ctrTitle"/>
          </p:nvPr>
        </p:nvSpPr>
        <p:spPr>
          <a:xfrm>
            <a:off x="3258400" y="111776"/>
            <a:ext cx="27273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Minimap</a:t>
            </a:r>
            <a:endParaRPr/>
          </a:p>
        </p:txBody>
      </p:sp>
      <p:sp>
        <p:nvSpPr>
          <p:cNvPr id="183" name="Google Shape;183;p21"/>
          <p:cNvSpPr txBox="1"/>
          <p:nvPr>
            <p:ph idx="1" type="subTitle"/>
          </p:nvPr>
        </p:nvSpPr>
        <p:spPr>
          <a:xfrm>
            <a:off x="465000" y="2137350"/>
            <a:ext cx="43401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Helps the player figure out where they are on the map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Zoomed out view of the </a:t>
            </a:r>
            <a:r>
              <a:rPr lang="en"/>
              <a:t>nearby</a:t>
            </a:r>
            <a:r>
              <a:rPr lang="en"/>
              <a:t> map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100" y="1299026"/>
            <a:ext cx="3936550" cy="2545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